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</p:sldIdLst>
  <p:sldSz cx="6858000" cy="9906000" type="A4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A3D"/>
    <a:srgbClr val="FF94FF"/>
    <a:srgbClr val="E6E6E6"/>
    <a:srgbClr val="FA3D3D"/>
    <a:srgbClr val="B9B3A0"/>
    <a:srgbClr val="FFCC00"/>
    <a:srgbClr val="FF9933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1" autoAdjust="0"/>
    <p:restoredTop sz="94660"/>
  </p:normalViewPr>
  <p:slideViewPr>
    <p:cSldViewPr snapToGrid="0">
      <p:cViewPr varScale="1">
        <p:scale>
          <a:sx n="61" d="100"/>
          <a:sy n="61" d="100"/>
        </p:scale>
        <p:origin x="25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13-D43B-4C1A-A796-EBFA12486214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15E5-8950-4D1F-AD9F-00EC6EA863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292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13-D43B-4C1A-A796-EBFA12486214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15E5-8950-4D1F-AD9F-00EC6EA863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0045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13-D43B-4C1A-A796-EBFA12486214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15E5-8950-4D1F-AD9F-00EC6EA863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3416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13-D43B-4C1A-A796-EBFA12486214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15E5-8950-4D1F-AD9F-00EC6EA863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2165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13-D43B-4C1A-A796-EBFA12486214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15E5-8950-4D1F-AD9F-00EC6EA863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324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13-D43B-4C1A-A796-EBFA12486214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15E5-8950-4D1F-AD9F-00EC6EA863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8723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13-D43B-4C1A-A796-EBFA12486214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15E5-8950-4D1F-AD9F-00EC6EA863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5712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13-D43B-4C1A-A796-EBFA12486214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15E5-8950-4D1F-AD9F-00EC6EA863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204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13-D43B-4C1A-A796-EBFA12486214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15E5-8950-4D1F-AD9F-00EC6EA863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3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13-D43B-4C1A-A796-EBFA12486214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15E5-8950-4D1F-AD9F-00EC6EA863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0797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13-D43B-4C1A-A796-EBFA12486214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15E5-8950-4D1F-AD9F-00EC6EA863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9242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6E513-D43B-4C1A-A796-EBFA12486214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615E5-8950-4D1F-AD9F-00EC6EA863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121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00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48" t="49604" r="38963" b="26693"/>
          <a:stretch/>
        </p:blipFill>
        <p:spPr>
          <a:xfrm>
            <a:off x="414020" y="6498152"/>
            <a:ext cx="1635761" cy="16921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3" t="17650" r="20107" b="15453"/>
          <a:stretch/>
        </p:blipFill>
        <p:spPr>
          <a:xfrm>
            <a:off x="414020" y="2233664"/>
            <a:ext cx="6029960" cy="37040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角丸四角形 4"/>
          <p:cNvSpPr/>
          <p:nvPr/>
        </p:nvSpPr>
        <p:spPr>
          <a:xfrm>
            <a:off x="335280" y="268224"/>
            <a:ext cx="6187440" cy="1265798"/>
          </a:xfrm>
          <a:prstGeom prst="round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0224" y="299232"/>
            <a:ext cx="649713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超</a:t>
            </a:r>
            <a:r>
              <a:rPr lang="ja-JP" altLang="en-US" sz="3200" b="1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ぶっとび</a:t>
            </a:r>
            <a:r>
              <a:rPr lang="ja-JP" altLang="en-US" sz="3200" b="1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超絶車バトロワ</a:t>
            </a:r>
            <a:r>
              <a:rPr lang="en-US" altLang="ja-JP" sz="3200" b="1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(</a:t>
            </a:r>
            <a:r>
              <a:rPr lang="ja-JP" altLang="en-US" sz="3200" b="1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仮</a:t>
            </a:r>
            <a:r>
              <a:rPr lang="en-US" altLang="ja-JP" sz="3200" b="1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)</a:t>
            </a:r>
            <a:endParaRPr kumimoji="1" lang="ja-JP" altLang="en-US" sz="3200" b="1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98880" y="939242"/>
            <a:ext cx="26456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 smtClean="0"/>
              <a:t>吉田</a:t>
            </a:r>
            <a:r>
              <a:rPr lang="ja-JP" altLang="en-US" sz="1100" dirty="0"/>
              <a:t>学園情報ビジネス専門</a:t>
            </a:r>
            <a:r>
              <a:rPr lang="ja-JP" altLang="en-US" sz="1100" dirty="0" smtClean="0"/>
              <a:t>学校</a:t>
            </a:r>
            <a:endParaRPr lang="en-US" altLang="ja-JP" sz="1100" dirty="0" smtClean="0"/>
          </a:p>
          <a:p>
            <a:r>
              <a:rPr lang="ja-JP" altLang="en-US" sz="1100" dirty="0" smtClean="0"/>
              <a:t>　　　ゲームスペシャリスト学科</a:t>
            </a:r>
            <a:r>
              <a:rPr lang="ja-JP" altLang="en-US" sz="1100" dirty="0"/>
              <a:t>　</a:t>
            </a:r>
            <a:r>
              <a:rPr lang="en-US" altLang="ja-JP" sz="1100" dirty="0"/>
              <a:t>3</a:t>
            </a:r>
            <a:r>
              <a:rPr lang="ja-JP" altLang="en-US" sz="1100" dirty="0" smtClean="0"/>
              <a:t>年　　　 </a:t>
            </a:r>
            <a:endParaRPr kumimoji="1" lang="ja-JP" altLang="en-US" sz="11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5279" y="1644307"/>
            <a:ext cx="5907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開発環境：</a:t>
            </a:r>
            <a:r>
              <a:rPr kumimoji="1" lang="en-US" altLang="ja-JP" sz="1400" dirty="0" smtClean="0"/>
              <a:t>Visual Studio 2015 ,	C++ / DirectX9</a:t>
            </a:r>
          </a:p>
          <a:p>
            <a:r>
              <a:rPr kumimoji="1" lang="ja-JP" altLang="en-US" sz="1400" dirty="0" smtClean="0"/>
              <a:t>ジャンル</a:t>
            </a:r>
            <a:r>
              <a:rPr lang="ja-JP" altLang="en-US" sz="1400" dirty="0" smtClean="0"/>
              <a:t>：</a:t>
            </a:r>
            <a:r>
              <a:rPr lang="en-US" altLang="ja-JP" sz="1400" dirty="0" smtClean="0"/>
              <a:t>3D</a:t>
            </a:r>
            <a:r>
              <a:rPr lang="ja-JP" altLang="en-US" sz="1400" dirty="0" smtClean="0"/>
              <a:t>アクションゲーム</a:t>
            </a:r>
            <a:endParaRPr kumimoji="1" lang="ja-JP" altLang="en-US" sz="1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844543" y="954375"/>
            <a:ext cx="2662555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ja-JP" sz="1000" dirty="0" smtClean="0"/>
              <a:t>加藤</a:t>
            </a:r>
            <a:r>
              <a:rPr lang="ja-JP" altLang="ja-JP" sz="1000" dirty="0"/>
              <a:t>瑞葵　</a:t>
            </a:r>
            <a:r>
              <a:rPr lang="ja-JP" altLang="ja-JP" sz="1000" dirty="0" smtClean="0"/>
              <a:t>川村優斗</a:t>
            </a:r>
            <a:r>
              <a:rPr lang="ja-JP" altLang="en-US" sz="1000" dirty="0" smtClean="0"/>
              <a:t>　佐藤瞭平　佐藤秀亮　</a:t>
            </a:r>
            <a:endParaRPr lang="en-US" altLang="ja-JP" sz="1000" dirty="0" smtClean="0"/>
          </a:p>
          <a:p>
            <a:r>
              <a:rPr lang="ja-JP" altLang="en-US" sz="1000" dirty="0" smtClean="0"/>
              <a:t>鶴間俊樹　和田緩汰　飯塚響</a:t>
            </a:r>
            <a:r>
              <a:rPr lang="ja-JP" altLang="en-US" sz="600" dirty="0" smtClean="0"/>
              <a:t>　</a:t>
            </a:r>
            <a:r>
              <a:rPr lang="ja-JP" altLang="en-US" sz="1050" dirty="0" smtClean="0"/>
              <a:t>　 </a:t>
            </a:r>
            <a:endParaRPr kumimoji="1" lang="ja-JP" altLang="en-US" sz="1050" dirty="0"/>
          </a:p>
        </p:txBody>
      </p:sp>
      <p:sp>
        <p:nvSpPr>
          <p:cNvPr id="24" name="爆発 1 23"/>
          <p:cNvSpPr/>
          <p:nvPr/>
        </p:nvSpPr>
        <p:spPr>
          <a:xfrm rot="21299409">
            <a:off x="263034" y="4675612"/>
            <a:ext cx="6477279" cy="1733780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 rot="21217002">
            <a:off x="92659" y="4799803"/>
            <a:ext cx="68180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dirty="0" smtClean="0">
                <a:ln w="19050"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相手をぶっ飛ばして</a:t>
            </a:r>
            <a:endParaRPr lang="en-US" altLang="ja-JP" sz="4000" dirty="0" smtClean="0">
              <a:ln w="19050">
                <a:solidFill>
                  <a:srgbClr val="FF0000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4000" dirty="0" smtClean="0">
                <a:ln w="19050"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最後の</a:t>
            </a:r>
            <a:r>
              <a:rPr lang="en-US" altLang="ja-JP" sz="4000" dirty="0" smtClean="0">
                <a:ln w="19050"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1</a:t>
            </a:r>
            <a:r>
              <a:rPr lang="ja-JP" altLang="en-US" sz="4000" dirty="0" smtClean="0">
                <a:ln w="19050"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人まで生き残れ！</a:t>
            </a:r>
            <a:endParaRPr kumimoji="1" lang="ja-JP" altLang="en-US" sz="4000" dirty="0">
              <a:ln w="19050">
                <a:solidFill>
                  <a:srgbClr val="FF0000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8" name="角丸四角形吹き出し 27"/>
          <p:cNvSpPr/>
          <p:nvPr/>
        </p:nvSpPr>
        <p:spPr>
          <a:xfrm>
            <a:off x="2617653" y="6540610"/>
            <a:ext cx="3872381" cy="1463040"/>
          </a:xfrm>
          <a:prstGeom prst="wedgeRoundRectCallout">
            <a:avLst>
              <a:gd name="adj1" fmla="val -72766"/>
              <a:gd name="adj2" fmla="val 98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638812" y="6606747"/>
            <a:ext cx="3868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車</a:t>
            </a:r>
            <a:r>
              <a:rPr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を操作</a:t>
            </a:r>
            <a:r>
              <a:rPr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して相手の車に</a:t>
            </a:r>
            <a:endParaRPr lang="en-US" altLang="ja-JP" sz="20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体当たりしよう！</a:t>
            </a:r>
            <a:endParaRPr lang="en-US" altLang="ja-JP" sz="20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体当たりする</a:t>
            </a:r>
            <a:r>
              <a:rPr kumimoji="1"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と相手を押し出すことができる！</a:t>
            </a:r>
            <a:endParaRPr kumimoji="1" lang="ja-JP" altLang="en-US" sz="20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9925" y="8427799"/>
            <a:ext cx="6905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 smtClean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相手を場外へ押し出して</a:t>
            </a:r>
            <a:endParaRPr kumimoji="1" lang="en-US" altLang="ja-JP" sz="3600" dirty="0" smtClean="0">
              <a:ln w="12700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kumimoji="1" lang="ja-JP" altLang="en-US" sz="3600" dirty="0" smtClean="0">
                <a:ln w="12700">
                  <a:solidFill>
                    <a:schemeClr val="tx1"/>
                  </a:solidFill>
                </a:ln>
                <a:gradFill>
                  <a:gsLst>
                    <a:gs pos="97000">
                      <a:srgbClr val="FF0000"/>
                    </a:gs>
                    <a:gs pos="0">
                      <a:srgbClr val="FFFF00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最後の</a:t>
            </a:r>
            <a:r>
              <a:rPr kumimoji="1" lang="en-US" altLang="ja-JP" sz="3600" dirty="0" smtClean="0">
                <a:ln w="12700">
                  <a:solidFill>
                    <a:schemeClr val="tx1"/>
                  </a:solidFill>
                </a:ln>
                <a:gradFill>
                  <a:gsLst>
                    <a:gs pos="97000">
                      <a:srgbClr val="FF0000"/>
                    </a:gs>
                    <a:gs pos="0">
                      <a:srgbClr val="FFFF00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1</a:t>
            </a:r>
            <a:r>
              <a:rPr kumimoji="1" lang="ja-JP" altLang="en-US" sz="3600" dirty="0" smtClean="0">
                <a:ln w="12700">
                  <a:solidFill>
                    <a:schemeClr val="tx1"/>
                  </a:solidFill>
                </a:ln>
                <a:gradFill>
                  <a:gsLst>
                    <a:gs pos="97000">
                      <a:srgbClr val="FF0000"/>
                    </a:gs>
                    <a:gs pos="0">
                      <a:srgbClr val="FFFF00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人まで生き残れば勝ち！</a:t>
            </a:r>
            <a:endParaRPr kumimoji="1" lang="ja-JP" altLang="en-US" sz="3600" dirty="0">
              <a:ln w="12700">
                <a:solidFill>
                  <a:schemeClr val="tx1"/>
                </a:solidFill>
              </a:ln>
              <a:gradFill>
                <a:gsLst>
                  <a:gs pos="97000">
                    <a:srgbClr val="FF0000"/>
                  </a:gs>
                  <a:gs pos="0">
                    <a:srgbClr val="FFFF00"/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762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00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角丸四角形 26"/>
          <p:cNvSpPr/>
          <p:nvPr/>
        </p:nvSpPr>
        <p:spPr>
          <a:xfrm>
            <a:off x="270438" y="280571"/>
            <a:ext cx="6317432" cy="554736"/>
          </a:xfrm>
          <a:prstGeom prst="round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70438" y="327106"/>
            <a:ext cx="6402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超絶ダッシュボタンで相手を遠くまでぶっ飛ばせ！</a:t>
            </a:r>
            <a:endParaRPr kumimoji="1" lang="ja-JP" alt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263605" y="4486004"/>
            <a:ext cx="241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 smtClean="0">
                <a:ln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5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しかし</a:t>
            </a:r>
            <a:r>
              <a:rPr lang="en-US" altLang="ja-JP" sz="3600" dirty="0" smtClean="0">
                <a:ln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5">
                        <a:lumMod val="5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……</a:t>
            </a:r>
            <a:endParaRPr kumimoji="1" lang="ja-JP" altLang="en-US" sz="3600" dirty="0">
              <a:ln>
                <a:solidFill>
                  <a:schemeClr val="tx1"/>
                </a:solidFill>
              </a:ln>
              <a:gradFill flip="none" rotWithShape="1">
                <a:gsLst>
                  <a:gs pos="0">
                    <a:schemeClr val="accent1"/>
                  </a:gs>
                  <a:gs pos="100000">
                    <a:schemeClr val="accent5">
                      <a:lumMod val="50000"/>
                    </a:schemeClr>
                  </a:gs>
                </a:gsLst>
                <a:lin ang="54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18937" y="9116647"/>
            <a:ext cx="6905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 smtClean="0">
                <a:ln w="12700">
                  <a:solidFill>
                    <a:schemeClr val="tx1"/>
                  </a:solidFill>
                </a:ln>
                <a:gradFill>
                  <a:gsLst>
                    <a:gs pos="97000">
                      <a:srgbClr val="FF0000"/>
                    </a:gs>
                    <a:gs pos="0">
                      <a:srgbClr val="FFFF00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相手を蹴散らし</a:t>
            </a:r>
            <a:r>
              <a:rPr kumimoji="1" lang="en-US" altLang="ja-JP" sz="3600" dirty="0" smtClean="0">
                <a:ln w="12700">
                  <a:solidFill>
                    <a:schemeClr val="tx1"/>
                  </a:solidFill>
                </a:ln>
                <a:gradFill>
                  <a:gsLst>
                    <a:gs pos="97000">
                      <a:srgbClr val="FF0000"/>
                    </a:gs>
                    <a:gs pos="0">
                      <a:srgbClr val="FFFF00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1</a:t>
            </a:r>
            <a:r>
              <a:rPr kumimoji="1" lang="ja-JP" altLang="en-US" sz="3600" dirty="0" smtClean="0">
                <a:ln w="12700">
                  <a:solidFill>
                    <a:schemeClr val="tx1"/>
                  </a:solidFill>
                </a:ln>
                <a:gradFill>
                  <a:gsLst>
                    <a:gs pos="97000">
                      <a:srgbClr val="FF0000"/>
                    </a:gs>
                    <a:gs pos="0">
                      <a:srgbClr val="FFFF00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位をもぎ取れ！</a:t>
            </a:r>
            <a:endParaRPr kumimoji="1" lang="ja-JP" altLang="en-US" sz="3600" dirty="0">
              <a:ln w="12700">
                <a:solidFill>
                  <a:schemeClr val="tx1"/>
                </a:solidFill>
              </a:ln>
              <a:gradFill>
                <a:gsLst>
                  <a:gs pos="97000">
                    <a:srgbClr val="FF0000"/>
                  </a:gs>
                  <a:gs pos="0">
                    <a:srgbClr val="FFFF00"/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099" y="1113873"/>
            <a:ext cx="2809901" cy="1255014"/>
          </a:xfrm>
          <a:prstGeom prst="rect">
            <a:avLst/>
          </a:prstGeom>
        </p:spPr>
      </p:pic>
      <p:sp>
        <p:nvSpPr>
          <p:cNvPr id="19" name="角丸四角形吹き出し 18"/>
          <p:cNvSpPr/>
          <p:nvPr/>
        </p:nvSpPr>
        <p:spPr>
          <a:xfrm>
            <a:off x="150696" y="1171239"/>
            <a:ext cx="3872381" cy="1463040"/>
          </a:xfrm>
          <a:prstGeom prst="wedgeRoundRectCallout">
            <a:avLst>
              <a:gd name="adj1" fmla="val 61988"/>
              <a:gd name="adj2" fmla="val -134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79813" y="1157474"/>
            <a:ext cx="3868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●超絶ダッシュボタン</a:t>
            </a:r>
            <a:endParaRPr kumimoji="1" lang="ja-JP" altLang="en-US" sz="2400" dirty="0">
              <a:ln>
                <a:solidFill>
                  <a:schemeClr val="tx1"/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79813" y="1558068"/>
            <a:ext cx="38682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ボタンを押すことで向いている</a:t>
            </a:r>
            <a:endParaRPr kumimoji="1" lang="en-US" altLang="ja-JP" sz="20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方向に勢いよくダッシュすることができる！</a:t>
            </a:r>
            <a:endParaRPr kumimoji="1" lang="ja-JP" altLang="en-US" sz="20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06060" y="5089744"/>
            <a:ext cx="6246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超絶ダッシュ後には若干の硬直が生まれるため注意しよう</a:t>
            </a:r>
            <a:endParaRPr kumimoji="1" lang="ja-JP" altLang="en-US" sz="20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9" name="角丸四角形 28"/>
          <p:cNvSpPr/>
          <p:nvPr/>
        </p:nvSpPr>
        <p:spPr>
          <a:xfrm>
            <a:off x="234814" y="5733974"/>
            <a:ext cx="6317432" cy="554736"/>
          </a:xfrm>
          <a:prstGeom prst="round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34814" y="5780509"/>
            <a:ext cx="6402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残り時間が少なくなると超絶サドンデスタイム！</a:t>
            </a:r>
            <a:endParaRPr kumimoji="1" lang="ja-JP" alt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3" name="爆発 1 32"/>
          <p:cNvSpPr/>
          <p:nvPr/>
        </p:nvSpPr>
        <p:spPr>
          <a:xfrm>
            <a:off x="-85490" y="2679008"/>
            <a:ext cx="7184842" cy="1743402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25605" y="3227728"/>
            <a:ext cx="6830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体当たりした相手を遠くまでぶっ飛ばせる！</a:t>
            </a:r>
            <a:endParaRPr kumimoji="1" lang="ja-JP" altLang="en-US" sz="2800" dirty="0">
              <a:ln>
                <a:solidFill>
                  <a:srgbClr val="FF0000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49" y="6471936"/>
            <a:ext cx="1903151" cy="1903151"/>
          </a:xfrm>
          <a:prstGeom prst="rect">
            <a:avLst/>
          </a:prstGeom>
        </p:spPr>
      </p:pic>
      <p:sp>
        <p:nvSpPr>
          <p:cNvPr id="31" name="角丸四角形吹き出し 30"/>
          <p:cNvSpPr/>
          <p:nvPr/>
        </p:nvSpPr>
        <p:spPr>
          <a:xfrm>
            <a:off x="2118097" y="6863826"/>
            <a:ext cx="4493022" cy="1751332"/>
          </a:xfrm>
          <a:prstGeom prst="wedgeRoundRectCallout">
            <a:avLst>
              <a:gd name="adj1" fmla="val -59748"/>
              <a:gd name="adj2" fmla="val -679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245096" y="6929963"/>
            <a:ext cx="43830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残り時間が少なくなるとステージ上に</a:t>
            </a:r>
            <a:endParaRPr lang="en-US" altLang="ja-JP" sz="20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20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超絶</a:t>
            </a:r>
            <a:r>
              <a:rPr lang="ja-JP" altLang="en-US" sz="2000" dirty="0" smtClean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ボム</a:t>
            </a:r>
            <a:r>
              <a:rPr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が降り注ぐ！</a:t>
            </a:r>
            <a:endParaRPr lang="en-US" altLang="ja-JP" sz="20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当たってしまう</a:t>
            </a:r>
            <a:r>
              <a:rPr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とステージ外まで</a:t>
            </a:r>
            <a:endParaRPr lang="en-US" altLang="ja-JP" sz="20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吹っ飛ばされるので</a:t>
            </a:r>
            <a:r>
              <a:rPr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上手く避けながら</a:t>
            </a:r>
            <a:endParaRPr lang="en-US" altLang="ja-JP" sz="20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決着</a:t>
            </a:r>
            <a:r>
              <a:rPr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をつけよう！</a:t>
            </a:r>
            <a:endParaRPr lang="en-US" altLang="ja-JP" sz="20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97" y="6508367"/>
            <a:ext cx="1073831" cy="1073831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961" y="7724606"/>
            <a:ext cx="1073831" cy="1073831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258" y="7218510"/>
            <a:ext cx="1739508" cy="173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1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482</TotalTime>
  <Words>161</Words>
  <Application>Microsoft Office PowerPoint</Application>
  <PresentationFormat>A4 210 x 297 mm</PresentationFormat>
  <Paragraphs>28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10" baseType="lpstr">
      <vt:lpstr>HGP創英角ｺﾞｼｯｸUB</vt:lpstr>
      <vt:lpstr>HGS創英角ﾎﾟｯﾌﾟ体</vt:lpstr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student</cp:lastModifiedBy>
  <cp:revision>49</cp:revision>
  <dcterms:created xsi:type="dcterms:W3CDTF">2021-12-06T04:28:14Z</dcterms:created>
  <dcterms:modified xsi:type="dcterms:W3CDTF">2022-10-18T02:42:48Z</dcterms:modified>
</cp:coreProperties>
</file>